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18" r:id="rId2"/>
    <p:sldId id="317" r:id="rId3"/>
    <p:sldId id="319" r:id="rId4"/>
    <p:sldId id="321" r:id="rId5"/>
    <p:sldId id="320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624" userDrawn="1">
          <p15:clr>
            <a:srgbClr val="A4A3A4"/>
          </p15:clr>
        </p15:guide>
        <p15:guide id="4" orient="horz" pos="3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84"/>
      </p:cViewPr>
      <p:guideLst>
        <p:guide orient="horz" pos="2280"/>
        <p:guide pos="3840"/>
        <p:guide orient="horz" pos="624"/>
        <p:guide orient="horz" pos="39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9EA1F-7E76-4269-B8D5-8092E3E4C7F0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42DF2-8739-4E5F-B9DD-32E48D476D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7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53C82-2D45-4BE9-989E-2851FD0BD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79A86-48BB-4A8A-AEA3-ADDB57161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10EBD-7A0B-4E5A-9321-F8A4D6F0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5AAE7-2748-40A6-9909-C0C064E8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23426-E3D7-406B-A2CD-9BCAA565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0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A32E-E979-4230-8498-E27F14B69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29AE8-2F2B-4006-8E55-989727C24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E313-45CF-42C4-8D67-2729CDAC4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7C648-53E2-46AB-BF90-D935CA14E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628C8-BA17-4575-902D-91B5D5C6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3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20B08-4BA9-4F9C-B076-B2936FCA0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F9993-9A15-4042-9AAE-AA45D785C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0F267-EB12-452F-9137-36B00DC4C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60797-DE91-41EB-9432-FED3A584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CAE71-833B-45CD-996E-C094B0E4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3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F845E-D460-43EF-B040-B45603D26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EB151-5569-4D0C-A63D-E6ED8B7CE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3DB4E-8F10-4709-935C-E382F6062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58F09-1D5E-488E-A795-CA440BE43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556D5-ACF5-4A7A-AF48-EB5E4326C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527A8-8F10-431A-9DDB-9953679E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13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B8526-A104-4111-90A9-6E4DA4414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ED51C-6728-49EA-80A6-26BBCE8D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6F391-0EBC-4F88-A011-12D1E373D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79A4D-6353-4B56-A7AA-5068B41B1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126543-B6F0-4C86-BBC1-7392698BD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386C6A-9A7C-45BC-AA84-CAFA86DE1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9EE31C-6DC0-4952-9925-77B13A485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561655-9C08-4882-A894-A066B428C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2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E1F34-6A2A-49A8-B489-DFEBF4490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A4183-950B-4BE3-822C-937EC9DD4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5B6EA-4AA8-4C06-BDF9-6C127A3E4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7F7E91-0957-4971-A049-BC583B4D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8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C6B50F-5389-4DFC-B26D-AAB89BE86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990199-ACFA-48DB-A5E8-496391B8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F9BF2-34BD-4537-999E-75A2A0F5A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6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6B9C5-31F6-4C78-9848-265AFA47E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EA5A4-38EE-40DF-A90E-FE3320082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4F7B0-9B0D-4B7B-BEE8-E02F83649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0C0C1D-88E4-4212-B999-DA643DAC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CBE-000F-4BEF-95BD-2F684D97C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8762A-1F40-4043-9F3C-79ED3CE1B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F321-FD1D-4033-8104-7AEAA9C9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57D41C-18BD-4AC6-AE8F-2AE8F880B8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2F1C1-E1B6-4E17-8927-F3BB20879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23FB4-E4B0-46EC-950F-016C7AA7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1F0B3-74D5-481B-AEF8-33E1B9979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E9F9F-6D8C-47A0-8590-A3F108F51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0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F5AB-9113-409E-BA08-6EA93D13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C4082-686F-4BB4-999C-3D33A24CF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C6F4D-F256-4D28-861B-A26F48572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A21EB-B233-4C24-90AE-C93B11E5F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B7108-0729-4F89-8BC5-B08F6224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E0A063-BC0C-4DAE-BAE7-A8E9CBEB6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60F71D-9AA9-4948-A7D2-1641166FF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03287-B074-4CB0-B705-A19B7EB4C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9BEE4-CE6F-4B67-BF5C-68FFDE63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BCDD6-0F29-47AB-808E-2A09852F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4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7AD1E4-21B0-4EDD-AEC7-C25FDF6AD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17E53-9E91-4890-AD18-67D2E8DC8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8DCF6-184F-4CF0-8DE6-8C839C72DA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65DA3-109C-4BB0-9353-1E81ED7E1CC8}" type="datetimeFigureOut">
              <a:rPr lang="en-US" smtClean="0"/>
              <a:pPr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9484E-F94F-4FC9-AA78-422814FEA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230FB-2EF3-4D87-9C1E-271083981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8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871538" y="388031"/>
            <a:ext cx="10448925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СТРУКТУРА ПРЕЗЕНТАЦИИ ПРАКТИЧЕСКИХ ДОСТИЖЕНИЙ ПЕДАГОГА-ПСИХОЛОГА </a:t>
            </a:r>
          </a:p>
          <a:p>
            <a:pPr algn="ctr"/>
            <a:r>
              <a:rPr lang="ru-RU" sz="2000" b="1" dirty="0" smtClean="0">
                <a:latin typeface="+mj-lt"/>
              </a:rPr>
              <a:t>(ПСИХОЛОГО-ПЕДАГОГИЧЕСКОЙ ТЕХНОЛОГИИ</a:t>
            </a:r>
            <a:r>
              <a:rPr lang="ru-RU" sz="2000" b="1" dirty="0" smtClean="0">
                <a:latin typeface="+mj-lt"/>
              </a:rPr>
              <a:t>) на высшую категорию</a:t>
            </a:r>
            <a:endParaRPr lang="en-US" sz="2000" b="1" dirty="0"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871538" y="1592189"/>
            <a:ext cx="10928408" cy="52783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1. Визитная карточка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2. Название технологии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3. Актуальность, целесообразность технологии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4. Концептуальные положения и основные принципы технологии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5. Цель и задачи психолого-педагогической технологии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6. Этапы создания и апробирования технологии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7-9. Описание этапов работы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10.  Выводы и перспективы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11.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Транслируемость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практических достижений профессиональной деятельности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12. Литература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89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871538" y="388031"/>
            <a:ext cx="10448925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ВИЗИТНАЯ КАРТОЧКА</a:t>
            </a:r>
            <a:endParaRPr lang="en-US" sz="2000" b="1" dirty="0"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871538" y="1301244"/>
            <a:ext cx="8197647" cy="43656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Фамилия, имя, отчество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работы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Стаж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Квалификационная категория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Награды, звания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кредо (девиз)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(портрет)</a:t>
            </a:r>
          </a:p>
        </p:txBody>
      </p:sp>
    </p:spTree>
    <p:extLst>
      <p:ext uri="{BB962C8B-B14F-4D97-AF65-F5344CB8AC3E}">
        <p14:creationId xmlns:p14="http://schemas.microsoft.com/office/powerpoint/2010/main" val="219112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871538" y="388031"/>
            <a:ext cx="10448925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НАЗВАНИЕ ТЕХНОЛОГИИ</a:t>
            </a:r>
          </a:p>
          <a:p>
            <a:pPr algn="ctr"/>
            <a:r>
              <a:rPr lang="ru-RU" sz="2000" b="1" dirty="0" smtClean="0">
                <a:latin typeface="+mj-lt"/>
              </a:rPr>
              <a:t>(слово «технология» в названии должно быть обязательно!)</a:t>
            </a:r>
            <a:endParaRPr lang="en-US" sz="2000" b="1" dirty="0"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871538" y="1301244"/>
            <a:ext cx="10928408" cy="578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endParaRPr lang="ru-RU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формулировок: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развития …  детей … возраста (группы) посредством использования (на основе использования) …»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психолого-педагогические технологии развития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сферы детей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возраста 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ТНР (ОНР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ЗПР»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«Психолого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развития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у детей … возраста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использование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средств»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81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730221" y="918859"/>
            <a:ext cx="10928408" cy="41703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решаемой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педагогом-психологом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проблемы (современные тенденции, социальный заказ, нормативно-правовое обеспечение и т.д.);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решения (какие технологии используете: арт-терапия,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сказкотерапия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песочная терапия и т.д.)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871538" y="388031"/>
            <a:ext cx="10448925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АКТУАЛЬНОСТЬ, ЦЕЛЕСООБРАЗНОСТЬ 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25495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730221" y="1243055"/>
            <a:ext cx="10928408" cy="38625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концептуальные  основы работ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психологов, педагогов 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методические и практические разработки, на которые опирается автор (идеи, основные положения…),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209704" y="421282"/>
            <a:ext cx="10448925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КОНЦЕПТУАЛЬНЫЕ ПОЛОЖЕНИЯ И ОСНОВНЫЕ ПРИНЦИПЫ ТЕХНОЛОГИИ</a:t>
            </a:r>
          </a:p>
          <a:p>
            <a:pPr algn="ctr"/>
            <a:r>
              <a:rPr lang="ru-RU" sz="2000" b="1" dirty="0" smtClean="0">
                <a:latin typeface="+mj-lt"/>
              </a:rPr>
              <a:t>(принципы можно не указывать)</a:t>
            </a:r>
          </a:p>
        </p:txBody>
      </p:sp>
    </p:spTree>
    <p:extLst>
      <p:ext uri="{BB962C8B-B14F-4D97-AF65-F5344CB8AC3E}">
        <p14:creationId xmlns:p14="http://schemas.microsoft.com/office/powerpoint/2010/main" val="394450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730221" y="1243055"/>
            <a:ext cx="10928408" cy="54014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отображает главный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адачи раскрывают, что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сделать, чтобы цель была достигнута при выборе тех или иных форм, методов и приемов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должны соответствовать названию технологии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создание системы условий для …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развитие и коррекция ….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дети, родители и педагоги, условия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209704" y="421282"/>
            <a:ext cx="10448925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ЦЕЛЬ И ЗАДАЧИ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232775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730221" y="1243055"/>
            <a:ext cx="10928408" cy="41088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Подготовительно-диагностический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(диагностика, разработка программы, составление комплекса  средств и т.д.)</a:t>
            </a:r>
          </a:p>
          <a:p>
            <a:pPr marL="457200" indent="-457200" algn="just"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 (основной)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(коррекционно-развивающая работа с воспитанниками, работа с родителями и педагогами, обогащение РППС)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Рефлексивно-аналитический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(повторная диагностика, подведение итогов работы, перспективы)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 на следующих слайдах раскрыть содержание каждого этапа, указать систему применяемых методов и средств на каждом из этапов.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209704" y="421282"/>
            <a:ext cx="10448925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ЭТАПЫ СОЗДАНИЯ И АПРОБИРОВАНИЯ ТЕХНОЛОГИИ</a:t>
            </a:r>
          </a:p>
          <a:p>
            <a:pPr algn="ctr"/>
            <a:r>
              <a:rPr lang="ru-RU" sz="2000" b="1" dirty="0" smtClean="0">
                <a:latin typeface="+mj-lt"/>
              </a:rPr>
              <a:t>(характеристика этапов технологии)</a:t>
            </a:r>
          </a:p>
        </p:txBody>
      </p:sp>
    </p:spTree>
    <p:extLst>
      <p:ext uri="{BB962C8B-B14F-4D97-AF65-F5344CB8AC3E}">
        <p14:creationId xmlns:p14="http://schemas.microsoft.com/office/powerpoint/2010/main" val="8329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730221" y="1243055"/>
            <a:ext cx="10928408" cy="4308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диагностических средств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(дети, родители, педагоги, создание условий)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Диаграммы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(название «Определение эмоционального состояния воспитанников» и т.д.)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Созданные условия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(программы, среда)</a:t>
            </a:r>
          </a:p>
          <a:p>
            <a:pPr algn="just">
              <a:lnSpc>
                <a:spcPct val="150000"/>
              </a:lnSpc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Подобным образом описать все этапы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209704" y="421282"/>
            <a:ext cx="10448925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1. ПОДГОТОВИТЕЛЬНО-ДИАГНОСТИЧЕСКИЙ ЭТАП</a:t>
            </a:r>
          </a:p>
        </p:txBody>
      </p:sp>
    </p:spTree>
    <p:extLst>
      <p:ext uri="{BB962C8B-B14F-4D97-AF65-F5344CB8AC3E}">
        <p14:creationId xmlns:p14="http://schemas.microsoft.com/office/powerpoint/2010/main" val="187964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730221" y="1243055"/>
            <a:ext cx="10928408" cy="21390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Аргументированный анализ итоговых результатов работы, самоанализ и перспективы деятельности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209704" y="421282"/>
            <a:ext cx="10448925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ВЫВОДЫ И 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val="121350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730221" y="1243055"/>
            <a:ext cx="10928408" cy="3200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распространения опыта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(конкурсы, публикации, открытые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показы, доклады, выступления на педсоветах, 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конференциях) с указанием названия формы, сроков и места проведения; сайты (скриншот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муниципальный, региональный, федеральный уровни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209704" y="421282"/>
            <a:ext cx="10448925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ТРАНСЛИРУЕМОСТЬ ПРАКТИЧЕСКИХ ДОСТИЖЕНИЙ ПРОФЕССИОНАЛЬНОЙ ДЕЯТЕЛЬНОСТИ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9508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730221" y="1243055"/>
            <a:ext cx="10928408" cy="27392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источников информации, как печатных, так и электронных, используемых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педагогом-психологом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презентации. </a:t>
            </a:r>
          </a:p>
          <a:p>
            <a:pPr algn="just">
              <a:lnSpc>
                <a:spcPct val="150000"/>
              </a:lnSpc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209704" y="421282"/>
            <a:ext cx="10448925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113025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D88C7A65-3AEF-43E3-9ECE-3C752F2366B7}"/>
              </a:ext>
            </a:extLst>
          </p:cNvPr>
          <p:cNvSpPr txBox="1"/>
          <p:nvPr/>
        </p:nvSpPr>
        <p:spPr>
          <a:xfrm>
            <a:off x="580591" y="943797"/>
            <a:ext cx="11156980" cy="5970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Единый стиль оформления, четкая структура каждого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(строгий стиль без цветочков и бабочек)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Оптимальное количество слайдов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20-24.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Оправданное использование анимации, видеовставок, звуковых фрагментов и т.п. Выбранные эффекты не должны отвлекать внимание экспертов, а акцентировать основные содержательные моменты выступления 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удобства навигации и оптимизации материала рекомендуется использовать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гиперссылки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(можно вставить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QR-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код).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Шрифт для заголовка – не менее 24, для информации – не менее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Текст презентации должен быть представлен ключевыми словами и фразами. Содержание презентации не дублирует, а дополняет и иллюстрирует устное выступление. 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Иллюстративные материалы соответствуют содержанию презентации практических достижений профессиональной деятельности педагогического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(минимальное количество фотографий)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209704" y="421282"/>
            <a:ext cx="10448925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>
                <a:latin typeface="+mj-lt"/>
              </a:rPr>
              <a:t>Требования к оформлению </a:t>
            </a:r>
            <a:r>
              <a:rPr lang="ru-RU" sz="2000" dirty="0" smtClean="0">
                <a:latin typeface="+mj-lt"/>
              </a:rPr>
              <a:t>презентации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23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798022" y="421282"/>
            <a:ext cx="10860607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 smtClean="0">
                <a:latin typeface="+mj-lt"/>
              </a:rPr>
              <a:t>Критерии оценки компьютерной презентации (метод. рекомендации НИРО 48 стр.)</a:t>
            </a:r>
            <a:endParaRPr lang="ru-RU" sz="2000" b="1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4"/>
          <a:stretch/>
        </p:blipFill>
        <p:spPr>
          <a:xfrm>
            <a:off x="0" y="1039090"/>
            <a:ext cx="12053479" cy="526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0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1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FE2929"/>
      </a:accent1>
      <a:accent2>
        <a:srgbClr val="FF7400"/>
      </a:accent2>
      <a:accent3>
        <a:srgbClr val="2C8716"/>
      </a:accent3>
      <a:accent4>
        <a:srgbClr val="F2F64B"/>
      </a:accent4>
      <a:accent5>
        <a:srgbClr val="769BC9"/>
      </a:accent5>
      <a:accent6>
        <a:srgbClr val="594573"/>
      </a:accent6>
      <a:hlink>
        <a:srgbClr val="4371AB"/>
      </a:hlink>
      <a:folHlink>
        <a:srgbClr val="2792CF"/>
      </a:folHlink>
    </a:clrScheme>
    <a:fontScheme name="Modern 03">
      <a:majorFont>
        <a:latin typeface="Segoe U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3739</TotalTime>
  <Words>644</Words>
  <Application>Microsoft Office PowerPoint</Application>
  <PresentationFormat>Широкоэкранный</PresentationFormat>
  <Paragraphs>139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Segoe UI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Nugroho Ade</dc:creator>
  <cp:lastModifiedBy>Msi</cp:lastModifiedBy>
  <cp:revision>504</cp:revision>
  <dcterms:created xsi:type="dcterms:W3CDTF">2018-04-24T06:31:58Z</dcterms:created>
  <dcterms:modified xsi:type="dcterms:W3CDTF">2024-04-09T13:03:27Z</dcterms:modified>
</cp:coreProperties>
</file>